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B6E6"/>
    <a:srgbClr val="005F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C94C6-1B78-482B-B74F-A334B331D498}" type="datetimeFigureOut">
              <a:rPr lang="nl-NL" smtClean="0"/>
              <a:pPr/>
              <a:t>27-11-2013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AB02E-1ADD-483E-9475-6273C90C421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039095"/>
            <a:ext cx="7772400" cy="1470025"/>
          </a:xfrm>
        </p:spPr>
        <p:txBody>
          <a:bodyPr>
            <a:normAutofit/>
          </a:bodyPr>
          <a:lstStyle>
            <a:lvl1pPr>
              <a:defRPr sz="420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5606" y="4581128"/>
            <a:ext cx="7092788" cy="139256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rgbClr val="005F6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 dirty="0"/>
          </a:p>
        </p:txBody>
      </p:sp>
      <p:pic>
        <p:nvPicPr>
          <p:cNvPr id="7" name="Afbeelding 6" descr="CDA Logo cirke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9852" y="332656"/>
            <a:ext cx="2664296" cy="26642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12776"/>
            <a:ext cx="8229600" cy="452596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CD48C-C84E-48E5-88E3-8A63FA4F5606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7464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7464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B91DA-7EC1-46F2-AA7E-ADC072ECB4A8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7A9DB-6637-405A-A020-369CA6102286}" type="datetime1">
              <a:rPr lang="nl-NL" smtClean="0"/>
              <a:pPr/>
              <a:t>27-11-2013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EE860-FB2F-4BEE-8B17-51FBF6665D6C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6D180-28D3-4DE5-9AE7-30C0B22601AB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98053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98053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64DD3-9CC1-45BB-A71B-F3E1AE8626EA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335F6-B01F-4EFF-A11E-3D28994965D3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5F1F-07D4-4CFE-A97D-EBE79CC379A5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182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63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141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DD405-3F61-4988-9267-9487AC1C394D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592489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0466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159227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DF326-3A9C-4908-AA6D-6BC96B8D6773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64647"/>
            <a:ext cx="914400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09320"/>
            <a:ext cx="12344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bg1"/>
                </a:solidFill>
                <a:latin typeface="+mj-lt"/>
              </a:defRPr>
            </a:lvl1pPr>
          </a:lstStyle>
          <a:p>
            <a:fld id="{A86E3788-A39B-4966-908C-DDF8E13A09F5}" type="datetime1">
              <a:rPr lang="nl-NL" smtClean="0"/>
              <a:pPr/>
              <a:t>27-11-2013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763688" y="6309320"/>
            <a:ext cx="60486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dirty="0" smtClean="0"/>
              <a:t>TITEL PRESENTATIE - te wijzigen via Invoegen &gt; Koptekst en voettekst</a:t>
            </a:r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i="1" kern="1200">
          <a:solidFill>
            <a:srgbClr val="41B6E6"/>
          </a:solidFill>
          <a:latin typeface="Georg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005F6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rgbClr val="005F6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005F6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005F6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005F6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7A9DB-6637-405A-A020-369CA6102286}" type="datetime1">
              <a:rPr lang="nl-NL" smtClean="0"/>
              <a:pPr/>
              <a:t>27-11-2013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inhoud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7A9DB-6637-405A-A020-369CA6102286}" type="datetime1">
              <a:rPr lang="nl-NL" smtClean="0"/>
              <a:pPr/>
              <a:t>27-11-2013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7A9DB-6637-405A-A020-369CA6102286}" type="datetime1">
              <a:rPr lang="nl-NL" smtClean="0"/>
              <a:pPr/>
              <a:t>27-11-2013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TITEL PRESENTATIE - te wijzigen via Invoegen &gt; Koptekst en voettekst</a:t>
            </a:r>
            <a:endParaRPr lang="nl-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jabloon CDA">
  <a:themeElements>
    <a:clrScheme name="CDA">
      <a:dk1>
        <a:srgbClr val="005F61"/>
      </a:dk1>
      <a:lt1>
        <a:sysClr val="window" lastClr="FFFFFF"/>
      </a:lt1>
      <a:dk2>
        <a:srgbClr val="007B5F"/>
      </a:dk2>
      <a:lt2>
        <a:srgbClr val="85B09A"/>
      </a:lt2>
      <a:accent1>
        <a:srgbClr val="41B6E6"/>
      </a:accent1>
      <a:accent2>
        <a:srgbClr val="509E2F"/>
      </a:accent2>
      <a:accent3>
        <a:srgbClr val="009639"/>
      </a:accent3>
      <a:accent4>
        <a:srgbClr val="84BD00"/>
      </a:accent4>
      <a:accent5>
        <a:srgbClr val="B7DD79"/>
      </a:accent5>
      <a:accent6>
        <a:srgbClr val="651D32"/>
      </a:accent6>
      <a:hlink>
        <a:srgbClr val="005F61"/>
      </a:hlink>
      <a:folHlink>
        <a:srgbClr val="005F61"/>
      </a:folHlink>
    </a:clrScheme>
    <a:fontScheme name="Kantoor - klassiek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36</Words>
  <Application>Microsoft Office PowerPoint</Application>
  <PresentationFormat>Diavoorstelling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5" baseType="lpstr">
      <vt:lpstr>Sjabloon CDA</vt:lpstr>
      <vt:lpstr>Dia 1</vt:lpstr>
      <vt:lpstr>Dia 2</vt:lpstr>
      <vt:lpstr>Dia 3</vt:lpstr>
      <vt:lpstr>Dia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 </dc:creator>
  <cp:lastModifiedBy> </cp:lastModifiedBy>
  <cp:revision>2</cp:revision>
  <dcterms:created xsi:type="dcterms:W3CDTF">2013-11-20T14:58:17Z</dcterms:created>
  <dcterms:modified xsi:type="dcterms:W3CDTF">2013-11-27T14:53:57Z</dcterms:modified>
</cp:coreProperties>
</file>