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59" r:id="rId6"/>
    <p:sldId id="264" r:id="rId7"/>
    <p:sldId id="265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61"/>
    <a:srgbClr val="41B6E6"/>
    <a:srgbClr val="509E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C94C6-1B78-482B-B74F-A334B331D498}" type="datetimeFigureOut">
              <a:rPr lang="nl-NL" smtClean="0"/>
              <a:pPr/>
              <a:t>28-11-2013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AB02E-1ADD-483E-9475-6273C90C42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03909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5606" y="4581128"/>
            <a:ext cx="7092788" cy="139256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005F6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  <p:pic>
        <p:nvPicPr>
          <p:cNvPr id="7" name="Afbeelding 6" descr="CDA Logo cirke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9852" y="332656"/>
            <a:ext cx="2664296" cy="26642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8229600" cy="45259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F971-AB36-406D-9BBF-34B2ADA7D58C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Toelichting en tips - CDA sjabloon Powerpoint</a:t>
            </a:r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09E7-3571-4DE0-944F-C3C3312EC824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Toelichting en tips - CDA sjabloon Powerpoint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C723-D2E6-4A3D-89D7-1B9535E77F09}" type="datetime1">
              <a:rPr lang="nl-NL" smtClean="0"/>
              <a:pPr/>
              <a:t>28-11-2013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Toelichting en tips - CDA sjabloon Powerpoint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6D31-5A16-4E8A-BBD1-150D23221BAC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Toelichting en tips - CDA sjabloon Powerpoint</a:t>
            </a: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EACE-695A-450A-A7CE-983177124DDE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Toelichting en tips - CDA sjabloon Powerpoint</a:t>
            </a:r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98053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98053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DA7D-8DE2-40BE-8B3D-1A0CF29C46DA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Toelichting en tips - CDA sjabloon Powerpoint</a:t>
            </a:r>
            <a:endParaRPr lang="nl-NL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E4BF6-E8A2-4366-82DA-5B971566F450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Toelichting en tips - CDA sjabloon Powerpoint</a:t>
            </a:r>
            <a:endParaRPr lang="nl-NL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>
            <a:lvl1pPr algn="l">
              <a:defRPr sz="3800">
                <a:solidFill>
                  <a:srgbClr val="41B6E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D225-5E62-4F63-9D8C-7CE811D02FA7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Toelichting en tips - CDA sjabloon Powerpoint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182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615C-8A18-482E-B652-FCA83AD0486F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Toelichting en tips - CDA sjabloon Powerpoint</a:t>
            </a: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59248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0466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15922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4914-6014-4F77-9EAB-E60418969010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Toelichting en tips - CDA sjabloon Powerpoint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64647"/>
            <a:ext cx="914400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09320"/>
            <a:ext cx="1666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1"/>
                </a:solidFill>
                <a:latin typeface="+mj-lt"/>
              </a:defRPr>
            </a:lvl1pPr>
          </a:lstStyle>
          <a:p>
            <a:fld id="{A0B748C1-ADDC-41F4-A62A-6B6438D7308F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39752" y="630932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l-NL" smtClean="0"/>
              <a:t>Toelichting en tips - CDA sjabloon Powerpoint</a:t>
            </a:r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rgbClr val="41B6E6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5F6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rgbClr val="005F6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05F6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5F6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5F6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a.nl/huisstij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2676" y="3039095"/>
            <a:ext cx="7918648" cy="1470025"/>
          </a:xfrm>
        </p:spPr>
        <p:txBody>
          <a:bodyPr/>
          <a:lstStyle/>
          <a:p>
            <a:r>
              <a:rPr lang="nl-NL" dirty="0" smtClean="0"/>
              <a:t>Verzin een korte opvallende titel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Wek de nieuwsgierigheid door een opvallende subtitel te gebruiken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Laatste tips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nl-NL" dirty="0" smtClean="0"/>
              <a:t>Gebruik bij foto’s lage resolutie bestanden, anders wordt de presentatie veel te zwaar</a:t>
            </a:r>
          </a:p>
          <a:p>
            <a:pPr>
              <a:buFontTx/>
              <a:buChar char="•"/>
            </a:pPr>
            <a:r>
              <a:rPr lang="nl-NL" dirty="0" smtClean="0"/>
              <a:t>Geef de hand-out altijd pas na afloop</a:t>
            </a:r>
          </a:p>
          <a:p>
            <a:pPr>
              <a:buFontTx/>
              <a:buChar char="•"/>
            </a:pPr>
            <a:r>
              <a:rPr lang="nl-NL" dirty="0" smtClean="0"/>
              <a:t>Als je de presentatie digitaal distribueert, controleer de auteur bij ‘eigenschappen’ onder ‘bestand’</a:t>
            </a:r>
          </a:p>
          <a:p>
            <a:pPr>
              <a:buFontTx/>
              <a:buChar char="•"/>
            </a:pPr>
            <a:r>
              <a:rPr lang="nl-NL" dirty="0" smtClean="0"/>
              <a:t>Meer informatie over de huisstijl vind je op </a:t>
            </a:r>
            <a:r>
              <a:rPr lang="nl-NL" dirty="0" err="1" smtClean="0">
                <a:solidFill>
                  <a:srgbClr val="41B6E6"/>
                </a:solidFill>
                <a:hlinkClick r:id="rId2"/>
              </a:rPr>
              <a:t>www.cda.nl</a:t>
            </a:r>
            <a:r>
              <a:rPr lang="nl-NL" dirty="0" smtClean="0">
                <a:solidFill>
                  <a:srgbClr val="41B6E6"/>
                </a:solidFill>
                <a:hlinkClick r:id="rId2"/>
              </a:rPr>
              <a:t>/huisstijl</a:t>
            </a:r>
            <a:r>
              <a:rPr lang="nl-NL" dirty="0" smtClean="0">
                <a:solidFill>
                  <a:srgbClr val="41B6E6"/>
                </a:solidFill>
              </a:rPr>
              <a:t> 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1DFA-681A-43B8-8BD2-D50C31608E5B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1763688" y="6309320"/>
            <a:ext cx="5616624" cy="365125"/>
          </a:xfrm>
        </p:spPr>
        <p:txBody>
          <a:bodyPr/>
          <a:lstStyle/>
          <a:p>
            <a:r>
              <a:rPr lang="nl-NL" dirty="0" smtClean="0"/>
              <a:t>Toelichting en tips - CDA sjabloon </a:t>
            </a:r>
            <a:r>
              <a:rPr lang="nl-NL" dirty="0" err="1" smtClean="0"/>
              <a:t>Powerpoint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 niet te veel tekst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Een aantal tips op een rijtje:</a:t>
            </a:r>
            <a:br>
              <a:rPr lang="nl-NL" dirty="0" smtClean="0"/>
            </a:br>
            <a:endParaRPr lang="nl-NL" dirty="0" smtClean="0"/>
          </a:p>
          <a:p>
            <a:pPr>
              <a:buFontTx/>
              <a:buChar char="•"/>
            </a:pPr>
            <a:r>
              <a:rPr lang="nl-NL" dirty="0" smtClean="0"/>
              <a:t>Wees kort en bondig</a:t>
            </a:r>
          </a:p>
          <a:p>
            <a:pPr>
              <a:buFontTx/>
              <a:buChar char="•"/>
            </a:pPr>
            <a:r>
              <a:rPr lang="nl-NL" dirty="0" smtClean="0"/>
              <a:t>Gebruik alleen trefwoorden in de sheets</a:t>
            </a:r>
          </a:p>
          <a:p>
            <a:pPr>
              <a:buFontTx/>
              <a:buChar char="•"/>
            </a:pPr>
            <a:r>
              <a:rPr lang="nl-NL" dirty="0" smtClean="0"/>
              <a:t>Ga niet de complete tekst afbeelden en oplezen</a:t>
            </a:r>
          </a:p>
          <a:p>
            <a:pPr>
              <a:buFontTx/>
              <a:buChar char="•"/>
            </a:pPr>
            <a:r>
              <a:rPr lang="nl-NL" dirty="0" smtClean="0"/>
              <a:t>Gebruik de presentatie als leidraad</a:t>
            </a:r>
          </a:p>
          <a:p>
            <a:pPr>
              <a:buFontTx/>
              <a:buChar char="•"/>
            </a:pPr>
            <a:r>
              <a:rPr lang="nl-NL" dirty="0" smtClean="0"/>
              <a:t>Maximum aantal regels per sheet is 12</a:t>
            </a:r>
          </a:p>
          <a:p>
            <a:pPr>
              <a:buFontTx/>
              <a:buChar char="•"/>
            </a:pPr>
            <a:endParaRPr lang="nl-NL" dirty="0" smtClean="0"/>
          </a:p>
          <a:p>
            <a:pPr>
              <a:buFontTx/>
              <a:buChar char="•"/>
            </a:pPr>
            <a:endParaRPr lang="nl-NL" dirty="0" smtClean="0"/>
          </a:p>
          <a:p>
            <a:pPr>
              <a:buFontTx/>
              <a:buChar char="•"/>
            </a:pPr>
            <a:endParaRPr lang="nl-NL" dirty="0" smtClean="0"/>
          </a:p>
          <a:p>
            <a:pPr>
              <a:buFontTx/>
              <a:buChar char="•"/>
            </a:pPr>
            <a:endParaRPr lang="nl-NL" dirty="0" smtClean="0"/>
          </a:p>
          <a:p>
            <a:pPr>
              <a:buFontTx/>
              <a:buChar char="•"/>
            </a:pPr>
            <a:endParaRPr lang="nl-NL" dirty="0" smtClean="0"/>
          </a:p>
          <a:p>
            <a:pPr>
              <a:buFontTx/>
              <a:buChar char="•"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5B7-F537-434F-8D05-81E1AB87482A}" type="datetime1">
              <a:rPr lang="nl-NL" smtClean="0"/>
              <a:pPr/>
              <a:t>28-11-2013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63688" y="6309320"/>
            <a:ext cx="5616624" cy="365125"/>
          </a:xfrm>
        </p:spPr>
        <p:txBody>
          <a:bodyPr/>
          <a:lstStyle/>
          <a:p>
            <a:r>
              <a:rPr lang="nl-NL" dirty="0" smtClean="0"/>
              <a:t>Toelichting en tips - CDA sjabloon </a:t>
            </a:r>
            <a:r>
              <a:rPr lang="nl-NL" dirty="0" err="1" smtClean="0"/>
              <a:t>Powerpoint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Hou rekening met het stramien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13B-5DB4-4BE8-962B-107222939F92}" type="datetime1">
              <a:rPr lang="nl-NL" smtClean="0"/>
              <a:pPr/>
              <a:t>28-11-2013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63688" y="6309320"/>
            <a:ext cx="5616624" cy="365125"/>
          </a:xfrm>
        </p:spPr>
        <p:txBody>
          <a:bodyPr/>
          <a:lstStyle/>
          <a:p>
            <a:r>
              <a:rPr lang="nl-NL" dirty="0" smtClean="0"/>
              <a:t>Toelichting en tips - CDA sjabloon </a:t>
            </a:r>
            <a:r>
              <a:rPr lang="nl-NL" dirty="0" err="1" smtClean="0"/>
              <a:t>Powerpoint</a:t>
            </a:r>
            <a:endParaRPr lang="nl-NL" dirty="0"/>
          </a:p>
        </p:txBody>
      </p:sp>
      <p:sp>
        <p:nvSpPr>
          <p:cNvPr id="7" name="Rectangle 3" descr="Brede diagonaal omhoog"/>
          <p:cNvSpPr>
            <a:spLocks noGrp="1" noChangeArrowheads="1"/>
          </p:cNvSpPr>
          <p:nvPr>
            <p:ph idx="1"/>
          </p:nvPr>
        </p:nvSpPr>
        <p:spPr>
          <a:solidFill>
            <a:srgbClr val="005F6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r>
              <a:rPr lang="nl-NL" sz="4000" dirty="0">
                <a:solidFill>
                  <a:schemeClr val="bg1"/>
                </a:solidFill>
              </a:rPr>
              <a:t>Stramien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Bijv. bij plaatsen van afbeeldingen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A57D-BB75-42F1-A26C-195572C07C0E}" type="datetime1">
              <a:rPr lang="nl-NL" smtClean="0"/>
              <a:pPr/>
              <a:t>28-11-2013</a:t>
            </a:fld>
            <a:endParaRPr lang="nl-NL" dirty="0"/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63688" y="6309320"/>
            <a:ext cx="5616624" cy="365125"/>
          </a:xfrm>
        </p:spPr>
        <p:txBody>
          <a:bodyPr/>
          <a:lstStyle/>
          <a:p>
            <a:r>
              <a:rPr lang="nl-NL" dirty="0" smtClean="0"/>
              <a:t>Toelichting en tips - CDA sjabloon </a:t>
            </a:r>
            <a:r>
              <a:rPr lang="nl-NL" dirty="0" err="1" smtClean="0"/>
              <a:t>Powerpoint</a:t>
            </a:r>
            <a:endParaRPr lang="nl-NL" dirty="0"/>
          </a:p>
        </p:txBody>
      </p:sp>
      <p:pic>
        <p:nvPicPr>
          <p:cNvPr id="7" name="Afbeelding 6" descr="Still ZPP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3" y="1412776"/>
            <a:ext cx="7936881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Kies voor een pagina als deze voor een nieuwe dia met 2 kolommen bij ‘nieuwe dia’ onder ‘invoegen’.</a:t>
            </a:r>
          </a:p>
          <a:p>
            <a:pPr marL="0" indent="0"/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D7BC-921C-4C6F-95C6-AA175D841047}" type="datetime1">
              <a:rPr lang="nl-NL" smtClean="0"/>
              <a:pPr/>
              <a:t>28-11-2013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63688" y="6309320"/>
            <a:ext cx="5616624" cy="365125"/>
          </a:xfrm>
        </p:spPr>
        <p:txBody>
          <a:bodyPr/>
          <a:lstStyle/>
          <a:p>
            <a:r>
              <a:rPr lang="nl-NL" smtClean="0"/>
              <a:t>Toelichting en tips - CDA sjabloon Powerpoint</a:t>
            </a:r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 afbeeldingen en tekst</a:t>
            </a:r>
            <a:endParaRPr lang="nl-NL" dirty="0"/>
          </a:p>
        </p:txBody>
      </p:sp>
      <p:pic>
        <p:nvPicPr>
          <p:cNvPr id="11" name="Afbeelding 10" descr="Still ZPP.jpeg"/>
          <p:cNvPicPr>
            <a:picLocks noChangeAspect="1"/>
          </p:cNvPicPr>
          <p:nvPr/>
        </p:nvPicPr>
        <p:blipFill>
          <a:blip r:embed="rId2" cstate="print"/>
          <a:srcRect l="14784" r="34394"/>
          <a:stretch>
            <a:fillRect/>
          </a:stretch>
        </p:blipFill>
        <p:spPr>
          <a:xfrm>
            <a:off x="4716016" y="1421778"/>
            <a:ext cx="3960440" cy="4383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Zet eventueel de datum vast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De datum staat standaard op vandaag. Als u deze ‘vast’ wilt zetten op een datum, ga dan in de menubalk naar ‘invoegen’ en ‘kop- en voettekst’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46AB-AA8A-48A9-86B0-35C47502A479}" type="datetime1">
              <a:rPr lang="nl-NL" smtClean="0"/>
              <a:pPr/>
              <a:t>28-11-2013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63688" y="6309320"/>
            <a:ext cx="5616624" cy="365125"/>
          </a:xfrm>
        </p:spPr>
        <p:txBody>
          <a:bodyPr/>
          <a:lstStyle/>
          <a:p>
            <a:r>
              <a:rPr lang="nl-NL" dirty="0" smtClean="0"/>
              <a:t>Toelichting en tips - CDA sjabloon </a:t>
            </a:r>
            <a:r>
              <a:rPr lang="nl-NL" dirty="0" err="1" smtClean="0"/>
              <a:t>Powerpoint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2308" t="37480" r="41992" b="23041"/>
          <a:stretch>
            <a:fillRect/>
          </a:stretch>
        </p:blipFill>
        <p:spPr bwMode="auto">
          <a:xfrm>
            <a:off x="539552" y="2780928"/>
            <a:ext cx="458399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Voeg de presentatietitel toe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Voeg de titel van de presentatie onderaan iedere sheet toe. Ga in de menubalk naar ‘invoegen’ en ‘kop- en voettekst’ en wijzig de voettekst.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5E4-6D7F-4774-966D-075614CC6A75}" type="datetime1">
              <a:rPr lang="nl-NL" smtClean="0"/>
              <a:pPr/>
              <a:t>28-11-2013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63688" y="6309320"/>
            <a:ext cx="5616624" cy="365125"/>
          </a:xfrm>
        </p:spPr>
        <p:txBody>
          <a:bodyPr/>
          <a:lstStyle/>
          <a:p>
            <a:r>
              <a:rPr lang="nl-NL" dirty="0" smtClean="0"/>
              <a:t>Toelichting en tips - CDA sjabloon </a:t>
            </a:r>
            <a:r>
              <a:rPr lang="nl-NL" dirty="0" err="1" smtClean="0"/>
              <a:t>Powerpoint</a:t>
            </a:r>
            <a:endParaRPr lang="nl-NL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22308" t="37480" r="41992" b="23041"/>
          <a:stretch>
            <a:fillRect/>
          </a:stretch>
        </p:blipFill>
        <p:spPr bwMode="auto">
          <a:xfrm>
            <a:off x="539552" y="2780928"/>
            <a:ext cx="458399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Gebruik de eigen kleuren bij grafieken</a:t>
            </a:r>
            <a:endParaRPr lang="nl-NL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4F6E-CBB4-49B4-996E-C8DD7EF1744B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1763688" y="6309320"/>
            <a:ext cx="5616624" cy="365125"/>
          </a:xfrm>
        </p:spPr>
        <p:txBody>
          <a:bodyPr/>
          <a:lstStyle/>
          <a:p>
            <a:r>
              <a:rPr lang="nl-NL" dirty="0" smtClean="0"/>
              <a:t>Toelichting en tips - CDA sjabloon </a:t>
            </a:r>
            <a:r>
              <a:rPr lang="nl-NL" dirty="0" err="1" smtClean="0"/>
              <a:t>Powerpoint</a:t>
            </a:r>
            <a:endParaRPr lang="nl-NL" dirty="0"/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36575" y="1839491"/>
            <a:ext cx="638175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30000"/>
              </a:lnSpc>
              <a:spcBef>
                <a:spcPct val="10000"/>
              </a:spcBef>
              <a:buSzPct val="400000"/>
            </a:pPr>
            <a:r>
              <a:rPr lang="en-US" sz="2400" dirty="0">
                <a:solidFill>
                  <a:srgbClr val="005F61"/>
                </a:solidFill>
              </a:rPr>
              <a:t>6050</a:t>
            </a:r>
          </a:p>
          <a:p>
            <a:pPr algn="r">
              <a:lnSpc>
                <a:spcPct val="130000"/>
              </a:lnSpc>
              <a:spcBef>
                <a:spcPct val="10000"/>
              </a:spcBef>
              <a:buSzPct val="400000"/>
            </a:pPr>
            <a:r>
              <a:rPr lang="en-US" sz="2400" dirty="0">
                <a:solidFill>
                  <a:srgbClr val="005F61"/>
                </a:solidFill>
              </a:rPr>
              <a:t>40</a:t>
            </a:r>
          </a:p>
          <a:p>
            <a:pPr algn="r">
              <a:lnSpc>
                <a:spcPct val="130000"/>
              </a:lnSpc>
              <a:spcBef>
                <a:spcPct val="10000"/>
              </a:spcBef>
              <a:buSzPct val="400000"/>
            </a:pPr>
            <a:r>
              <a:rPr lang="en-US" sz="2400" dirty="0">
                <a:solidFill>
                  <a:srgbClr val="005F61"/>
                </a:solidFill>
              </a:rPr>
              <a:t>30</a:t>
            </a:r>
          </a:p>
          <a:p>
            <a:pPr algn="r">
              <a:lnSpc>
                <a:spcPct val="130000"/>
              </a:lnSpc>
              <a:spcBef>
                <a:spcPct val="10000"/>
              </a:spcBef>
              <a:buSzPct val="400000"/>
            </a:pPr>
            <a:r>
              <a:rPr lang="en-US" sz="2400" dirty="0">
                <a:solidFill>
                  <a:srgbClr val="005F61"/>
                </a:solidFill>
              </a:rPr>
              <a:t>20</a:t>
            </a:r>
          </a:p>
          <a:p>
            <a:pPr algn="r">
              <a:lnSpc>
                <a:spcPct val="130000"/>
              </a:lnSpc>
              <a:spcBef>
                <a:spcPct val="10000"/>
              </a:spcBef>
              <a:buSzPct val="400000"/>
            </a:pPr>
            <a:r>
              <a:rPr lang="en-US" sz="2400" dirty="0">
                <a:solidFill>
                  <a:srgbClr val="005F61"/>
                </a:solidFill>
              </a:rPr>
              <a:t>10</a:t>
            </a:r>
          </a:p>
          <a:p>
            <a:pPr algn="r">
              <a:lnSpc>
                <a:spcPct val="130000"/>
              </a:lnSpc>
              <a:spcBef>
                <a:spcPct val="10000"/>
              </a:spcBef>
              <a:buSzPct val="400000"/>
            </a:pPr>
            <a:r>
              <a:rPr lang="en-US" sz="2400" dirty="0">
                <a:solidFill>
                  <a:srgbClr val="005F61"/>
                </a:solidFill>
              </a:rPr>
              <a:t>0</a:t>
            </a:r>
            <a:endParaRPr lang="nl-NL" sz="2400" dirty="0">
              <a:solidFill>
                <a:srgbClr val="005F61"/>
              </a:solidFill>
            </a:endParaRP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1339850" y="1772816"/>
            <a:ext cx="0" cy="3454400"/>
          </a:xfrm>
          <a:prstGeom prst="line">
            <a:avLst/>
          </a:prstGeom>
          <a:noFill/>
          <a:ln w="38100">
            <a:solidFill>
              <a:srgbClr val="005F6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603375" y="5217691"/>
            <a:ext cx="5654675" cy="52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10000"/>
              </a:spcBef>
              <a:buSzPct val="400000"/>
            </a:pPr>
            <a:r>
              <a:rPr lang="en-US" sz="2400" dirty="0">
                <a:solidFill>
                  <a:srgbClr val="005F61"/>
                </a:solidFill>
              </a:rPr>
              <a:t>2000	2001	2002	2003	2004	2005</a:t>
            </a:r>
            <a:endParaRPr lang="nl-NL" sz="2400" dirty="0">
              <a:solidFill>
                <a:srgbClr val="005F61"/>
              </a:solidFill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809750" y="3624189"/>
            <a:ext cx="469900" cy="1612900"/>
          </a:xfrm>
          <a:prstGeom prst="rect">
            <a:avLst/>
          </a:prstGeom>
          <a:solidFill>
            <a:srgbClr val="41B6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2698750" y="3309516"/>
            <a:ext cx="469900" cy="1905000"/>
          </a:xfrm>
          <a:prstGeom prst="rect">
            <a:avLst/>
          </a:prstGeom>
          <a:solidFill>
            <a:srgbClr val="509E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3600450" y="3119016"/>
            <a:ext cx="469900" cy="2095500"/>
          </a:xfrm>
          <a:prstGeom prst="rect">
            <a:avLst/>
          </a:prstGeom>
          <a:solidFill>
            <a:srgbClr val="005F6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4514850" y="2953916"/>
            <a:ext cx="469900" cy="2260600"/>
          </a:xfrm>
          <a:prstGeom prst="rect">
            <a:avLst/>
          </a:prstGeom>
          <a:solidFill>
            <a:srgbClr val="41B6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5429250" y="2687216"/>
            <a:ext cx="469900" cy="2527300"/>
          </a:xfrm>
          <a:prstGeom prst="rect">
            <a:avLst/>
          </a:prstGeom>
          <a:solidFill>
            <a:srgbClr val="509E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6356350" y="2407816"/>
            <a:ext cx="469900" cy="2806700"/>
          </a:xfrm>
          <a:prstGeom prst="rect">
            <a:avLst/>
          </a:prstGeom>
          <a:solidFill>
            <a:srgbClr val="005F6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nl-NL" sz="2400" b="0">
              <a:solidFill>
                <a:srgbClr val="05225B"/>
              </a:solidFill>
              <a:latin typeface="Times New Roman" pitchFamily="18" charset="0"/>
            </a:endParaRPr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flipH="1">
            <a:off x="1339850" y="5214516"/>
            <a:ext cx="5943600" cy="0"/>
          </a:xfrm>
          <a:prstGeom prst="line">
            <a:avLst/>
          </a:prstGeom>
          <a:noFill/>
          <a:ln w="38100">
            <a:solidFill>
              <a:srgbClr val="005F6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 de </a:t>
            </a:r>
            <a:r>
              <a:rPr lang="nl-NL" dirty="0" err="1" smtClean="0"/>
              <a:t>beamer</a:t>
            </a:r>
            <a:r>
              <a:rPr lang="nl-NL" dirty="0" smtClean="0"/>
              <a:t> goed 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belangrijke instelling van de </a:t>
            </a:r>
            <a:r>
              <a:rPr lang="nl-NL" dirty="0" err="1" smtClean="0"/>
              <a:t>beamer</a:t>
            </a:r>
            <a:r>
              <a:rPr lang="nl-NL" dirty="0" smtClean="0"/>
              <a:t> is de ‘</a:t>
            </a:r>
            <a:r>
              <a:rPr lang="nl-NL" dirty="0" err="1" smtClean="0"/>
              <a:t>keystone</a:t>
            </a:r>
            <a:r>
              <a:rPr lang="nl-NL" dirty="0" smtClean="0"/>
              <a:t>’ functie, waarmee het beeld kan worden ‘gekanteld’. Hierdoor blijft het beeld vierkant, ook als er schuin naar boven wordt geprojecteerd. Zo kan vervorming van de presentatie worden voorkomen.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DFE7-D14F-4876-B9A0-6B8ADB379B8E}" type="datetime1">
              <a:rPr lang="nl-NL" smtClean="0"/>
              <a:pPr/>
              <a:t>28-11-2013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1763688" y="6309320"/>
            <a:ext cx="5616624" cy="365125"/>
          </a:xfrm>
        </p:spPr>
        <p:txBody>
          <a:bodyPr/>
          <a:lstStyle/>
          <a:p>
            <a:r>
              <a:rPr lang="nl-NL" dirty="0" smtClean="0"/>
              <a:t>Toelichting en tips - CDA sjabloon </a:t>
            </a:r>
            <a:r>
              <a:rPr lang="nl-NL" dirty="0" err="1" smtClean="0"/>
              <a:t>Powerpoint</a:t>
            </a:r>
            <a:endParaRPr lang="nl-NL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42963" y="4267200"/>
            <a:ext cx="2438400" cy="1524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52963" y="4267200"/>
            <a:ext cx="21336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33763" y="5029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CDA">
  <a:themeElements>
    <a:clrScheme name="CDA">
      <a:dk1>
        <a:srgbClr val="005F61"/>
      </a:dk1>
      <a:lt1>
        <a:sysClr val="window" lastClr="FFFFFF"/>
      </a:lt1>
      <a:dk2>
        <a:srgbClr val="007B5F"/>
      </a:dk2>
      <a:lt2>
        <a:srgbClr val="85B09A"/>
      </a:lt2>
      <a:accent1>
        <a:srgbClr val="41B6E6"/>
      </a:accent1>
      <a:accent2>
        <a:srgbClr val="509E2F"/>
      </a:accent2>
      <a:accent3>
        <a:srgbClr val="009639"/>
      </a:accent3>
      <a:accent4>
        <a:srgbClr val="84BD00"/>
      </a:accent4>
      <a:accent5>
        <a:srgbClr val="B7DD79"/>
      </a:accent5>
      <a:accent6>
        <a:srgbClr val="651D32"/>
      </a:accent6>
      <a:hlink>
        <a:srgbClr val="005F61"/>
      </a:hlink>
      <a:folHlink>
        <a:srgbClr val="005F61"/>
      </a:folHlink>
    </a:clrScheme>
    <a:fontScheme name="Kantoor - klassie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322</Words>
  <Application>Microsoft Office PowerPoint</Application>
  <PresentationFormat>Diavoorstelling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Sjabloon CDA</vt:lpstr>
      <vt:lpstr>Verzin een korte opvallende titel</vt:lpstr>
      <vt:lpstr>Gebruik niet te veel tekst</vt:lpstr>
      <vt:lpstr>Hou rekening met het stramien</vt:lpstr>
      <vt:lpstr>Bijv. bij plaatsen van afbeeldingen</vt:lpstr>
      <vt:lpstr>Of afbeeldingen en tekst</vt:lpstr>
      <vt:lpstr>Zet eventueel de datum vast</vt:lpstr>
      <vt:lpstr>Voeg de presentatietitel toe</vt:lpstr>
      <vt:lpstr>Gebruik de eigen kleuren bij grafieken</vt:lpstr>
      <vt:lpstr>Stel de beamer goed in</vt:lpstr>
      <vt:lpstr>Laatste 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 </dc:creator>
  <cp:lastModifiedBy> </cp:lastModifiedBy>
  <cp:revision>22</cp:revision>
  <dcterms:created xsi:type="dcterms:W3CDTF">2013-11-20T14:13:49Z</dcterms:created>
  <dcterms:modified xsi:type="dcterms:W3CDTF">2013-11-28T09:02:22Z</dcterms:modified>
</cp:coreProperties>
</file>